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8" r:id="rId12"/>
    <p:sldId id="265" r:id="rId13"/>
    <p:sldId id="267" r:id="rId14"/>
    <p:sldId id="266" r:id="rId15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CA34-BA92-C741-836B-11A9AC585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C3FB7-B2F6-144F-AF18-70B1B5DF1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E9D7C-48B2-9741-AE5C-BEA19AE0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AFAD-B473-0347-A3C0-5A6A7E82BA37}" type="datetimeFigureOut">
              <a:rPr lang="en-PL" smtClean="0"/>
              <a:t>20/10/2020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FE490-FA0D-7F43-80C8-41F786D4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AFE9C-A43D-3949-A3B5-84401347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1104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A69BD-594F-9640-AD86-50C1A394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B1D8A-9664-2445-AEC6-09CD07F7A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EFA55-2678-A040-8277-150BFB609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AFAD-B473-0347-A3C0-5A6A7E82BA37}" type="datetimeFigureOut">
              <a:rPr lang="en-PL" smtClean="0"/>
              <a:t>20/10/2020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E6024-EFEE-9C4C-B110-D1FB911A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7190E-9452-E249-B9C3-6BDB6DE1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51776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21A396-3560-F64F-A412-2383076BA0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7EEA48-EE7C-A648-8147-84B70D081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A0427-C4A8-8946-8A3A-5BFC5549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AFAD-B473-0347-A3C0-5A6A7E82BA37}" type="datetimeFigureOut">
              <a:rPr lang="en-PL" smtClean="0"/>
              <a:t>20/10/2020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91442-5CD8-7D44-9ACE-C126F7BC5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40A8B-B19E-E445-BBCC-9409F743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94056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3FB16-F069-F844-8196-73825EB1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432A0-4C10-A141-A53F-6746110BB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E1284-52F3-6E4A-9041-63B495864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AFAD-B473-0347-A3C0-5A6A7E82BA37}" type="datetimeFigureOut">
              <a:rPr lang="en-PL" smtClean="0"/>
              <a:t>20/10/2020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443BA-13FC-FE49-86EA-87637BCE7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3164F-A705-3346-AB7D-2C1CFD08A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8307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EA92B-BC57-B343-89F3-C5A6CBB8B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BA45F-30C0-6948-B3E8-824E3F293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C9E09-1BF4-DD4C-916D-610D55AA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AFAD-B473-0347-A3C0-5A6A7E82BA37}" type="datetimeFigureOut">
              <a:rPr lang="en-PL" smtClean="0"/>
              <a:t>20/10/2020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6603F-8A19-374E-8045-54DD3F4F2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25EF0-330B-474E-B981-34C7C020F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72299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0238-7F3E-B444-9836-1CC21DF28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D50CE-6710-344B-943E-1330D119B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5278F4-BB24-6440-8990-421232616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4C407-E2DC-0448-9189-BA22FE294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AFAD-B473-0347-A3C0-5A6A7E82BA37}" type="datetimeFigureOut">
              <a:rPr lang="en-PL" smtClean="0"/>
              <a:t>20/10/2020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2EDD5-02FD-8047-8AB3-9922E839E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22982-AECF-A24B-9E86-6C577D379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4177096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C4BD-C8D9-3740-82BE-421E502E0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5D1B3-F9A1-D442-84C7-D28479A97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06C01-52FE-C646-9048-768778B16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CE6A5-4246-3E42-B33C-8B07EFF5A1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E0027B-B480-C243-94B9-456DEF8AE1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AEC8B-5340-5640-AB37-D61E9EE68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AFAD-B473-0347-A3C0-5A6A7E82BA37}" type="datetimeFigureOut">
              <a:rPr lang="en-PL" smtClean="0"/>
              <a:t>20/10/2020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98FABE-0FC5-7B4A-A73D-9EFF3D45B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18C24-265A-2E4A-8F40-DF373F8A4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613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C5889-2808-1F4F-B416-F9DE6277F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63B49-8C9C-3942-A817-5B14FC054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AFAD-B473-0347-A3C0-5A6A7E82BA37}" type="datetimeFigureOut">
              <a:rPr lang="en-PL" smtClean="0"/>
              <a:t>20/10/2020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F0210-9B12-AF41-9412-31F7CDC60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9D967-E88B-154D-9C25-1B76488A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159126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D9CD93-566D-8C4E-B7BA-71CE02AE7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AFAD-B473-0347-A3C0-5A6A7E82BA37}" type="datetimeFigureOut">
              <a:rPr lang="en-PL" smtClean="0"/>
              <a:t>20/10/2020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C2D15-05C5-074B-A05A-699C35A7C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F95DF-1066-644A-8684-D91D8B464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6243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A0BFB-8B87-9A4F-8454-665EE55F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D1425-059C-E945-9814-A80D3DC15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67D14-B1A5-324A-A0FF-236610E49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1D551-132F-BF49-A824-471FFB618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AFAD-B473-0347-A3C0-5A6A7E82BA37}" type="datetimeFigureOut">
              <a:rPr lang="en-PL" smtClean="0"/>
              <a:t>20/10/2020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005AA-AF31-8C44-A61D-DAC8DB20C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BB682-16E4-2141-B0A3-09D78A009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721448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7212-3035-D347-9516-A47403597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AC5E56-0D27-BF45-8D62-FFAB678283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5C137-E029-9142-8B3B-D837B63D3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1DA0E-713F-FB40-A26A-3AA9BE931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AFAD-B473-0347-A3C0-5A6A7E82BA37}" type="datetimeFigureOut">
              <a:rPr lang="en-PL" smtClean="0"/>
              <a:t>20/10/2020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36FE0-6326-A947-B951-3CBD9B53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22CB7-62F6-F94E-9C78-E557F027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14494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7895C3-E50F-B046-A4FD-C7A81C00E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7DD99-7EAC-2240-8E35-1FFF54F56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7C33E-DA77-D24A-A6F1-2707872E6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0AFAD-B473-0347-A3C0-5A6A7E82BA37}" type="datetimeFigureOut">
              <a:rPr lang="en-PL" smtClean="0"/>
              <a:t>20/10/2020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A17FC-9E24-594D-A891-8B6647C7E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B2998-E84B-5740-86BC-320D08120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C1AE1-29D1-C34B-A1F5-8E60D6A8FF6D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2511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27C59-ACDA-4B47-AEF7-418929109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PL" dirty="0"/>
              <a:t>Smart Table Football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4CE0E-572D-344A-BF25-1BB75368FB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Bachelor/Engineering</a:t>
            </a:r>
            <a:r>
              <a:rPr lang="en-PL" dirty="0"/>
              <a:t> 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F1BE2-4DBD-1B4C-95AB-905BF41655C2}"/>
              </a:ext>
            </a:extLst>
          </p:cNvPr>
          <p:cNvSpPr txBox="1"/>
          <p:nvPr/>
        </p:nvSpPr>
        <p:spPr>
          <a:xfrm>
            <a:off x="9589324" y="6080167"/>
            <a:ext cx="1533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Jakub Jóźwiak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DC1985-C4B5-534B-9745-C2218CA912DE}"/>
              </a:ext>
            </a:extLst>
          </p:cNvPr>
          <p:cNvSpPr/>
          <p:nvPr/>
        </p:nvSpPr>
        <p:spPr>
          <a:xfrm>
            <a:off x="4296500" y="5317851"/>
            <a:ext cx="3598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L" u="sng" dirty="0"/>
              <a:t>Link: smart-table-football.netlify.app</a:t>
            </a:r>
          </a:p>
        </p:txBody>
      </p:sp>
    </p:spTree>
    <p:extLst>
      <p:ext uri="{BB962C8B-B14F-4D97-AF65-F5344CB8AC3E}">
        <p14:creationId xmlns:p14="http://schemas.microsoft.com/office/powerpoint/2010/main" val="3696928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F0691-B147-584A-A47B-51306F6A1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/>
              <a:t>Full Table</a:t>
            </a:r>
            <a:endParaRPr lang="en-PL" dirty="0"/>
          </a:p>
        </p:txBody>
      </p:sp>
      <p:pic>
        <p:nvPicPr>
          <p:cNvPr id="49" name="Picture 48" descr="A close up of a computer&#10;&#10;Description automatically generated">
            <a:extLst>
              <a:ext uri="{FF2B5EF4-FFF2-40B4-BE49-F238E27FC236}">
                <a16:creationId xmlns:a16="http://schemas.microsoft.com/office/drawing/2014/main" id="{8E0C3683-4EEB-6E44-ABF5-9F832B11F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169" y="1686224"/>
            <a:ext cx="8545158" cy="48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6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C6BB-762D-B74E-A315-90F34D8C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Native Application</a:t>
            </a:r>
          </a:p>
        </p:txBody>
      </p:sp>
      <p:sp>
        <p:nvSpPr>
          <p:cNvPr id="38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ign on the side of a mountain&#10;&#10;Description automatically generated">
            <a:extLst>
              <a:ext uri="{FF2B5EF4-FFF2-40B4-BE49-F238E27FC236}">
                <a16:creationId xmlns:a16="http://schemas.microsoft.com/office/drawing/2014/main" id="{2E8DD49C-8122-AF4A-8C3D-2CC1831F3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7" r="8117" b="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6683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4775-D4A0-5540-BB41-D5A15E72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Test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EF59A-15EC-704F-A33D-A9CA66679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Integration tests</a:t>
            </a:r>
          </a:p>
          <a:p>
            <a:r>
              <a:rPr lang="en-PL" dirty="0"/>
              <a:t>E2E test</a:t>
            </a:r>
          </a:p>
          <a:p>
            <a:r>
              <a:rPr lang="en-PL" dirty="0"/>
              <a:t>Unit Tests</a:t>
            </a:r>
          </a:p>
          <a:p>
            <a:r>
              <a:rPr lang="en-PL" dirty="0"/>
              <a:t>Circle CI</a:t>
            </a:r>
          </a:p>
          <a:p>
            <a:r>
              <a:rPr lang="en-PL" dirty="0"/>
              <a:t>BrowserStack (manual)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F117C-8718-9640-BC81-E6EE839EF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470" y="1914862"/>
            <a:ext cx="7087840" cy="388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6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BBC6-C569-DB40-919E-50282DA5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Integrations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FCFF3-E6EF-9043-9871-9F1AD4C73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Stripe - payments</a:t>
            </a:r>
          </a:p>
          <a:p>
            <a:r>
              <a:rPr lang="en-PL" dirty="0"/>
              <a:t>Google Drive – data storage</a:t>
            </a:r>
          </a:p>
          <a:p>
            <a:r>
              <a:rPr lang="en-PL" dirty="0"/>
              <a:t>Slack – communicator</a:t>
            </a:r>
          </a:p>
          <a:p>
            <a:r>
              <a:rPr lang="en-PL" dirty="0"/>
              <a:t>Facebook/Google - social</a:t>
            </a:r>
          </a:p>
          <a:p>
            <a:r>
              <a:rPr lang="en-PL" dirty="0"/>
              <a:t>YouTube – streaming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A8F5D-CBE7-F54E-949E-C86C3893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818" y="1425121"/>
            <a:ext cx="5644982" cy="375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56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F3EB-95A9-764E-ACCB-368CCF44C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61CA4-E51E-0A47-9A72-43044D55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Create as prototype</a:t>
            </a:r>
          </a:p>
          <a:p>
            <a:r>
              <a:rPr lang="en-PL" dirty="0"/>
              <a:t>Scalability into bussines</a:t>
            </a:r>
          </a:p>
          <a:p>
            <a:r>
              <a:rPr lang="en-PL" dirty="0"/>
              <a:t>Great for testing and learning</a:t>
            </a:r>
          </a:p>
          <a:p>
            <a:endParaRPr lang="en-PL" dirty="0"/>
          </a:p>
          <a:p>
            <a:endParaRPr lang="en-PL" dirty="0"/>
          </a:p>
          <a:p>
            <a:pPr marL="0" indent="0">
              <a:buNone/>
            </a:pPr>
            <a:r>
              <a:rPr lang="en-PL" dirty="0"/>
              <a:t>Does anyone never thought about their own soccer table?</a:t>
            </a:r>
          </a:p>
        </p:txBody>
      </p:sp>
    </p:spTree>
    <p:extLst>
      <p:ext uri="{BB962C8B-B14F-4D97-AF65-F5344CB8AC3E}">
        <p14:creationId xmlns:p14="http://schemas.microsoft.com/office/powerpoint/2010/main" val="49345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0397-C62C-484D-B64E-C76BD379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Full Web Service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DF23C040-3EAE-6A41-96F5-B89745ACC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2473" y="1914690"/>
            <a:ext cx="6962140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06E385-7B80-9449-BA6D-741A16DEF054}"/>
              </a:ext>
            </a:extLst>
          </p:cNvPr>
          <p:cNvSpPr txBox="1"/>
          <p:nvPr/>
        </p:nvSpPr>
        <p:spPr>
          <a:xfrm>
            <a:off x="838200" y="3057897"/>
            <a:ext cx="2392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M</a:t>
            </a:r>
            <a:r>
              <a:rPr lang="en-PL" dirty="0"/>
              <a:t>ail services</a:t>
            </a:r>
          </a:p>
          <a:p>
            <a:pPr marL="285750" indent="-285750">
              <a:buFontTx/>
              <a:buChar char="-"/>
            </a:pPr>
            <a:r>
              <a:rPr lang="en-PL" dirty="0"/>
              <a:t>Password remainder</a:t>
            </a:r>
          </a:p>
          <a:p>
            <a:pPr marL="285750" indent="-285750">
              <a:buFontTx/>
              <a:buChar char="-"/>
            </a:pPr>
            <a:r>
              <a:rPr lang="en-PL" dirty="0"/>
              <a:t>Emails notifications</a:t>
            </a:r>
          </a:p>
          <a:p>
            <a:pPr marL="285750" indent="-285750">
              <a:buFontTx/>
              <a:buChar char="-"/>
            </a:pPr>
            <a:r>
              <a:rPr lang="en-PL" dirty="0"/>
              <a:t>Account manager</a:t>
            </a:r>
          </a:p>
        </p:txBody>
      </p:sp>
    </p:spTree>
    <p:extLst>
      <p:ext uri="{BB962C8B-B14F-4D97-AF65-F5344CB8AC3E}">
        <p14:creationId xmlns:p14="http://schemas.microsoft.com/office/powerpoint/2010/main" val="428091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6874-8BCD-7746-8514-48EE178D3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Dashboard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D6E5A9-9354-6547-B87D-E21148EAF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1870" y="1687719"/>
            <a:ext cx="69621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9554B7-2346-264F-9852-BEC155146EB2}"/>
              </a:ext>
            </a:extLst>
          </p:cNvPr>
          <p:cNvSpPr txBox="1"/>
          <p:nvPr/>
        </p:nvSpPr>
        <p:spPr>
          <a:xfrm>
            <a:off x="498764" y="3105834"/>
            <a:ext cx="2938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   Statistic</a:t>
            </a:r>
          </a:p>
          <a:p>
            <a:pPr marL="285750" indent="-285750">
              <a:buFontTx/>
              <a:buChar char="-"/>
            </a:pPr>
            <a:r>
              <a:rPr lang="en-PL" dirty="0"/>
              <a:t>Most revelant information</a:t>
            </a:r>
          </a:p>
        </p:txBody>
      </p:sp>
    </p:spTree>
    <p:extLst>
      <p:ext uri="{BB962C8B-B14F-4D97-AF65-F5344CB8AC3E}">
        <p14:creationId xmlns:p14="http://schemas.microsoft.com/office/powerpoint/2010/main" val="326182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B9516-C37D-7844-94F6-E9D557C9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List View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429FDC6-7D17-CF44-B41B-CEF194F14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5649" y="1789999"/>
            <a:ext cx="69621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BB5C7D-4861-1542-9957-71A5DAD7ECA7}"/>
              </a:ext>
            </a:extLst>
          </p:cNvPr>
          <p:cNvSpPr txBox="1"/>
          <p:nvPr/>
        </p:nvSpPr>
        <p:spPr>
          <a:xfrm>
            <a:off x="624211" y="3429000"/>
            <a:ext cx="3359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- Invitations to match</a:t>
            </a:r>
          </a:p>
          <a:p>
            <a:r>
              <a:rPr lang="en-PL" dirty="0"/>
              <a:t>- Ability to join into current match</a:t>
            </a:r>
          </a:p>
          <a:p>
            <a:r>
              <a:rPr lang="en-PL" dirty="0"/>
              <a:t>- Creating Tournaments</a:t>
            </a:r>
          </a:p>
        </p:txBody>
      </p:sp>
    </p:spTree>
    <p:extLst>
      <p:ext uri="{BB962C8B-B14F-4D97-AF65-F5344CB8AC3E}">
        <p14:creationId xmlns:p14="http://schemas.microsoft.com/office/powerpoint/2010/main" val="4195063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AC30-1CF5-EC43-B98E-C2F11CFD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Game!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3461DB27-3C98-DA45-8915-E96DAF43D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9673" y="1938441"/>
            <a:ext cx="69621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F96B36-7BD5-F048-984E-BF906EC18685}"/>
              </a:ext>
            </a:extLst>
          </p:cNvPr>
          <p:cNvSpPr txBox="1"/>
          <p:nvPr/>
        </p:nvSpPr>
        <p:spPr>
          <a:xfrm>
            <a:off x="838200" y="3129148"/>
            <a:ext cx="2827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Screen game with real-time:</a:t>
            </a:r>
          </a:p>
          <a:p>
            <a:r>
              <a:rPr lang="en-PL" dirty="0"/>
              <a:t>- Score</a:t>
            </a:r>
          </a:p>
          <a:p>
            <a:r>
              <a:rPr lang="en-GB" dirty="0"/>
              <a:t>- T</a:t>
            </a:r>
            <a:r>
              <a:rPr lang="en-PL" dirty="0"/>
              <a:t>immer</a:t>
            </a:r>
          </a:p>
          <a:p>
            <a:r>
              <a:rPr lang="en-PL" dirty="0"/>
              <a:t>- Goals list with replay video</a:t>
            </a:r>
          </a:p>
        </p:txBody>
      </p:sp>
    </p:spTree>
    <p:extLst>
      <p:ext uri="{BB962C8B-B14F-4D97-AF65-F5344CB8AC3E}">
        <p14:creationId xmlns:p14="http://schemas.microsoft.com/office/powerpoint/2010/main" val="4288451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E2C4-2A6D-A64F-8E3D-0ED66FE5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Administration Panel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FC194C-1D86-B948-99F4-D505A98CC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3720" y="1831563"/>
            <a:ext cx="6962140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6A664A-1EC9-A641-8B23-21C8240DD996}"/>
              </a:ext>
            </a:extLst>
          </p:cNvPr>
          <p:cNvSpPr txBox="1"/>
          <p:nvPr/>
        </p:nvSpPr>
        <p:spPr>
          <a:xfrm>
            <a:off x="709882" y="2889271"/>
            <a:ext cx="3250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Panel for admins of the system with the real time ability to perfom action and track statistics</a:t>
            </a:r>
          </a:p>
        </p:txBody>
      </p:sp>
    </p:spTree>
    <p:extLst>
      <p:ext uri="{BB962C8B-B14F-4D97-AF65-F5344CB8AC3E}">
        <p14:creationId xmlns:p14="http://schemas.microsoft.com/office/powerpoint/2010/main" val="4280902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omputer sitting on top of a desk&#10;&#10;Description automatically generated">
            <a:extLst>
              <a:ext uri="{FF2B5EF4-FFF2-40B4-BE49-F238E27FC236}">
                <a16:creationId xmlns:a16="http://schemas.microsoft.com/office/drawing/2014/main" id="{9D403A47-DBC9-EA41-B20C-307C69027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 b="25022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3782E-347E-DF4A-8627-DDFEE98C7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08" y="2581333"/>
            <a:ext cx="4666470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Raspberry Pi as a main hardware</a:t>
            </a:r>
          </a:p>
        </p:txBody>
      </p:sp>
      <p:sp>
        <p:nvSpPr>
          <p:cNvPr id="44" name="Freeform: Shape 15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714956-7398-3540-906D-D843158C2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17" r="9974"/>
          <a:stretch/>
        </p:blipFill>
        <p:spPr>
          <a:xfrm>
            <a:off x="6021086" y="544804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0080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9657E-5E94-174E-AE1F-18C171C1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44" y="276501"/>
            <a:ext cx="3444240" cy="1574874"/>
          </a:xfrm>
        </p:spPr>
        <p:txBody>
          <a:bodyPr anchor="b">
            <a:normAutofit/>
          </a:bodyPr>
          <a:lstStyle/>
          <a:p>
            <a:r>
              <a:rPr lang="en-PL" sz="3400" dirty="0"/>
              <a:t>3D printed parts</a:t>
            </a:r>
          </a:p>
        </p:txBody>
      </p:sp>
      <p:grpSp>
        <p:nvGrpSpPr>
          <p:cNvPr id="43" name="Group 21">
            <a:extLst>
              <a:ext uri="{FF2B5EF4-FFF2-40B4-BE49-F238E27FC236}">
                <a16:creationId xmlns:a16="http://schemas.microsoft.com/office/drawing/2014/main" id="{A41D73DD-160B-4885-A9CF-94EADD70D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163DBB78-4E4E-4B2A-B257-CD3C2408A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6">
              <a:extLst>
                <a:ext uri="{FF2B5EF4-FFF2-40B4-BE49-F238E27FC236}">
                  <a16:creationId xmlns:a16="http://schemas.microsoft.com/office/drawing/2014/main" id="{DD0F509B-05E7-42D0-9A4A-9BBA9ABA4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FF4A0A03-6FCB-47AB-A889-ABEAF35DE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A6A27D1-12E0-4FAD-8C16-8A32A4EF2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0BF3193-B4B0-4FDB-9734-8C9FABA53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AB0CFE0F-0383-4629-9009-F66B040A1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C7EB065-8792-4BDB-9863-6F1BAA3C4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45ACE59D-97B6-4DD1-BB37-12C292F18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F2AAD78-5862-44FE-AB92-AF713D5F1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9BF96B3-92E5-4693-B918-69EDD8FD7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5B9B69C3-A82A-4F4F-A3C4-9D2B5AFA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ED3C38D4-9B11-4F5F-A279-1A30E0CFB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3100DDA4-8F42-4CB2-8921-3894F7BA0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5936488-9C8D-40DA-BB04-6850F2235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1B9028EA-A394-4A9A-865A-E02D2D9AF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3E802313-55B4-481A-BFD3-000851BC8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708829DB-C817-49E6-9A68-CA180E94F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F6D48ED4-3DDF-47BF-87FA-07B83FD95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4796464F-801F-4ACF-8CA7-B166D8E42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EFBA0710-DB96-4132-8292-1ECBDADD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Content Placeholder 8" descr="A flat screen tv sitting in a room&#10;&#10;Description automatically generated">
            <a:extLst>
              <a:ext uri="{FF2B5EF4-FFF2-40B4-BE49-F238E27FC236}">
                <a16:creationId xmlns:a16="http://schemas.microsoft.com/office/drawing/2014/main" id="{A3932313-95E0-DE41-897A-765CC71C8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4" r="1" b="9310"/>
          <a:stretch/>
        </p:blipFill>
        <p:spPr>
          <a:xfrm rot="5400000">
            <a:off x="3461421" y="1536553"/>
            <a:ext cx="5577118" cy="3566160"/>
          </a:xfrm>
          <a:prstGeom prst="rect">
            <a:avLst/>
          </a:prstGeom>
        </p:spPr>
      </p:pic>
      <p:pic>
        <p:nvPicPr>
          <p:cNvPr id="11" name="Picture 10" descr="A picture containing indoor, monitor, sitting, computer&#10;&#10;Description automatically generated">
            <a:extLst>
              <a:ext uri="{FF2B5EF4-FFF2-40B4-BE49-F238E27FC236}">
                <a16:creationId xmlns:a16="http://schemas.microsoft.com/office/drawing/2014/main" id="{7E20920C-75EB-B747-9B8D-150F3B680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2" r="1" b="14402"/>
          <a:stretch/>
        </p:blipFill>
        <p:spPr>
          <a:xfrm rot="5400000">
            <a:off x="7315565" y="1536553"/>
            <a:ext cx="5577118" cy="356616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C0823-B6C6-8043-BE53-7072C43BF8E1}"/>
              </a:ext>
            </a:extLst>
          </p:cNvPr>
          <p:cNvSpPr txBox="1"/>
          <p:nvPr/>
        </p:nvSpPr>
        <p:spPr>
          <a:xfrm>
            <a:off x="333487" y="3463962"/>
            <a:ext cx="3646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- Design from basic patterns</a:t>
            </a:r>
          </a:p>
          <a:p>
            <a:r>
              <a:rPr lang="en-PL" dirty="0"/>
              <a:t>- With printing precision to 0.2 mm</a:t>
            </a:r>
          </a:p>
        </p:txBody>
      </p:sp>
    </p:spTree>
    <p:extLst>
      <p:ext uri="{BB962C8B-B14F-4D97-AF65-F5344CB8AC3E}">
        <p14:creationId xmlns:p14="http://schemas.microsoft.com/office/powerpoint/2010/main" val="3535525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EC70-3358-5144-B34D-A6AE1AF3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A ball with precise dimensions and weight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indoor, table, computer, laptop&#10;&#10;Description automatically generated">
            <a:extLst>
              <a:ext uri="{FF2B5EF4-FFF2-40B4-BE49-F238E27FC236}">
                <a16:creationId xmlns:a16="http://schemas.microsoft.com/office/drawing/2014/main" id="{2FE43BE3-EBE7-AA43-B608-43A90E9C2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26818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54743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175</Words>
  <Application>Microsoft Macintosh PowerPoint</Application>
  <PresentationFormat>Widescreen</PresentationFormat>
  <Paragraphs>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Smart Table Football</vt:lpstr>
      <vt:lpstr>Full Web Service</vt:lpstr>
      <vt:lpstr>Dashboard</vt:lpstr>
      <vt:lpstr>List View</vt:lpstr>
      <vt:lpstr>Game!</vt:lpstr>
      <vt:lpstr>Administration Panel</vt:lpstr>
      <vt:lpstr>Raspberry Pi as a main hardware</vt:lpstr>
      <vt:lpstr>3D printed parts</vt:lpstr>
      <vt:lpstr>A ball with precise dimensions and weight</vt:lpstr>
      <vt:lpstr>Full Table</vt:lpstr>
      <vt:lpstr>Native Application</vt:lpstr>
      <vt:lpstr>Test coverage</vt:lpstr>
      <vt:lpstr>Integrations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Table Football</dc:title>
  <dc:creator>Jakub Jóźwiak</dc:creator>
  <cp:lastModifiedBy>Jakub Jóźwiak</cp:lastModifiedBy>
  <cp:revision>4</cp:revision>
  <dcterms:created xsi:type="dcterms:W3CDTF">2020-04-19T21:44:11Z</dcterms:created>
  <dcterms:modified xsi:type="dcterms:W3CDTF">2020-10-20T16:38:31Z</dcterms:modified>
</cp:coreProperties>
</file>